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lena" initials="E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000099"/>
    <a:srgbClr val="663300"/>
    <a:srgbClr val="6600CC"/>
    <a:srgbClr val="00FFFF"/>
    <a:srgbClr val="FFFF00"/>
    <a:srgbClr val="FF0066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A9026F-1A6A-43EF-A550-4555FED3A5F8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1CDBD8-9CF5-4304-B491-C04C2980C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51819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CDBD8-9CF5-4304-B491-C04C2980C3B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9288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DF61C-FE48-4E9A-8CA7-AE4625FF5F9A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24CF6-578A-4A77-AF86-49D5B36B4F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DF61C-FE48-4E9A-8CA7-AE4625FF5F9A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24CF6-578A-4A77-AF86-49D5B36B4F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DF61C-FE48-4E9A-8CA7-AE4625FF5F9A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4924CF6-578A-4A77-AF86-49D5B36B4F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DF61C-FE48-4E9A-8CA7-AE4625FF5F9A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24CF6-578A-4A77-AF86-49D5B36B4F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DF61C-FE48-4E9A-8CA7-AE4625FF5F9A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24CF6-578A-4A77-AF86-49D5B36B4F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DF61C-FE48-4E9A-8CA7-AE4625FF5F9A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24CF6-578A-4A77-AF86-49D5B36B4F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DF61C-FE48-4E9A-8CA7-AE4625FF5F9A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24CF6-578A-4A77-AF86-49D5B36B4F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DF61C-FE48-4E9A-8CA7-AE4625FF5F9A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24CF6-578A-4A77-AF86-49D5B36B4F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DF61C-FE48-4E9A-8CA7-AE4625FF5F9A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24CF6-578A-4A77-AF86-49D5B36B4F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DF61C-FE48-4E9A-8CA7-AE4625FF5F9A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24CF6-578A-4A77-AF86-49D5B36B4F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DF61C-FE48-4E9A-8CA7-AE4625FF5F9A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24CF6-578A-4A77-AF86-49D5B36B4F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95DF61C-FE48-4E9A-8CA7-AE4625FF5F9A}" type="datetimeFigureOut">
              <a:rPr lang="ru-RU" smtClean="0"/>
              <a:t>17.06.2014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4924CF6-578A-4A77-AF86-49D5B36B4FB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412776"/>
            <a:ext cx="8229600" cy="1828800"/>
          </a:xfrm>
        </p:spPr>
        <p:txBody>
          <a:bodyPr>
            <a:noAutofit/>
          </a:bodyPr>
          <a:lstStyle/>
          <a:p>
            <a:r>
              <a:rPr lang="en-US" sz="8000" dirty="0" smtClean="0">
                <a:solidFill>
                  <a:srgbClr val="FF0066"/>
                </a:solidFill>
              </a:rPr>
              <a:t>My </a:t>
            </a:r>
            <a:r>
              <a:rPr lang="en-US" sz="8000" dirty="0" err="1" smtClean="0">
                <a:solidFill>
                  <a:srgbClr val="FF0066"/>
                </a:solidFill>
              </a:rPr>
              <a:t>Favourite</a:t>
            </a:r>
            <a:r>
              <a:rPr lang="en-US" sz="8000" dirty="0" smtClean="0">
                <a:solidFill>
                  <a:srgbClr val="FF0066"/>
                </a:solidFill>
              </a:rPr>
              <a:t> Clothes</a:t>
            </a:r>
            <a:endParaRPr lang="ru-RU" sz="8000" dirty="0">
              <a:solidFill>
                <a:srgbClr val="FF0066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>
              <a:solidFill>
                <a:srgbClr val="99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90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>
                <a:solidFill>
                  <a:srgbClr val="FFFF00"/>
                </a:solidFill>
              </a:rPr>
              <a:t>JEANS</a:t>
            </a:r>
            <a:endParaRPr lang="ru-RU" sz="6000" dirty="0">
              <a:solidFill>
                <a:srgbClr val="FFFF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 smtClean="0">
                <a:solidFill>
                  <a:schemeClr val="accent4">
                    <a:lumMod val="50000"/>
                  </a:schemeClr>
                </a:solidFill>
              </a:rPr>
              <a:t>I like to wear blue jeans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.</a:t>
            </a:r>
            <a:endParaRPr lang="ru-RU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en-US" sz="4000" dirty="0" smtClean="0">
                <a:solidFill>
                  <a:schemeClr val="accent4">
                    <a:lumMod val="50000"/>
                  </a:schemeClr>
                </a:solidFill>
              </a:rPr>
              <a:t>Jeans are very popular. </a:t>
            </a:r>
          </a:p>
          <a:p>
            <a:r>
              <a:rPr lang="en-US" sz="4000" dirty="0" smtClean="0">
                <a:solidFill>
                  <a:schemeClr val="accent4">
                    <a:lumMod val="50000"/>
                  </a:schemeClr>
                </a:solidFill>
              </a:rPr>
              <a:t>All boys and girls like</a:t>
            </a:r>
          </a:p>
          <a:p>
            <a:r>
              <a:rPr lang="en-US" sz="4000" dirty="0" smtClean="0">
                <a:solidFill>
                  <a:schemeClr val="accent4">
                    <a:lumMod val="50000"/>
                  </a:schemeClr>
                </a:solidFill>
              </a:rPr>
              <a:t> wearing jeans.</a:t>
            </a:r>
          </a:p>
          <a:p>
            <a:endParaRPr lang="ru-RU" dirty="0"/>
          </a:p>
        </p:txBody>
      </p:sp>
      <p:pic>
        <p:nvPicPr>
          <p:cNvPr id="2050" name="Picture 2" descr="C:\Users\Elena\AppData\Local\Microsoft\Windows\Temporary Internet Files\Content.IE5\4T65C9QJ\MC9001134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177624"/>
            <a:ext cx="1974652" cy="403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08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>
                <a:solidFill>
                  <a:schemeClr val="tx1"/>
                </a:solidFill>
              </a:rPr>
              <a:t>T-SHIRTS</a:t>
            </a:r>
            <a:endParaRPr lang="ru-RU" sz="60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4">
                    <a:lumMod val="50000"/>
                  </a:schemeClr>
                </a:solidFill>
              </a:rPr>
              <a:t>T-shirts are very comfortable.</a:t>
            </a:r>
          </a:p>
          <a:p>
            <a:r>
              <a:rPr lang="en-US" sz="4000" dirty="0" smtClean="0">
                <a:solidFill>
                  <a:schemeClr val="accent4">
                    <a:lumMod val="50000"/>
                  </a:schemeClr>
                </a:solidFill>
              </a:rPr>
              <a:t>I like wearing black</a:t>
            </a:r>
          </a:p>
          <a:p>
            <a:r>
              <a:rPr lang="en-US" sz="4000" dirty="0" smtClean="0">
                <a:solidFill>
                  <a:schemeClr val="accent4">
                    <a:lumMod val="50000"/>
                  </a:schemeClr>
                </a:solidFill>
              </a:rPr>
              <a:t> and white t-shirts.</a:t>
            </a:r>
            <a:endParaRPr lang="ru-RU" sz="40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3074" name="Picture 2" descr="C:\Users\Elena\AppData\Local\Microsoft\Windows\Temporary Internet Files\Content.IE5\XNKZSJLM\MC9003080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861048"/>
            <a:ext cx="4320480" cy="2220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6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>
                <a:solidFill>
                  <a:srgbClr val="00FFFF"/>
                </a:solidFill>
              </a:rPr>
              <a:t>TRAINERS</a:t>
            </a:r>
            <a:endParaRPr lang="ru-RU" sz="6000" dirty="0">
              <a:solidFill>
                <a:srgbClr val="00FF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4">
                    <a:lumMod val="50000"/>
                  </a:schemeClr>
                </a:solidFill>
              </a:rPr>
              <a:t>When I run or play football I put on trainers.</a:t>
            </a:r>
          </a:p>
          <a:p>
            <a:r>
              <a:rPr lang="en-US" sz="4000" dirty="0" smtClean="0">
                <a:solidFill>
                  <a:schemeClr val="accent4">
                    <a:lumMod val="50000"/>
                  </a:schemeClr>
                </a:solidFill>
              </a:rPr>
              <a:t>Both boys and girls can wear trainers.</a:t>
            </a:r>
            <a:endParaRPr lang="ru-RU" sz="40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4100" name="Picture 4" descr="C:\Users\Elena\AppData\Local\Microsoft\Windows\Temporary Internet Files\Content.IE5\4T65C9QJ\MC9002329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429000"/>
            <a:ext cx="2744176" cy="2457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8009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>
                <a:solidFill>
                  <a:srgbClr val="6600CC"/>
                </a:solidFill>
              </a:rPr>
              <a:t>CAPS</a:t>
            </a:r>
            <a:endParaRPr lang="ru-RU" sz="6000" dirty="0">
              <a:solidFill>
                <a:srgbClr val="6600CC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4">
                    <a:lumMod val="50000"/>
                  </a:schemeClr>
                </a:solidFill>
              </a:rPr>
              <a:t>I can wear caps in autumn, </a:t>
            </a:r>
          </a:p>
          <a:p>
            <a:r>
              <a:rPr lang="en-US" sz="4000" dirty="0" smtClean="0">
                <a:solidFill>
                  <a:schemeClr val="accent4">
                    <a:lumMod val="50000"/>
                  </a:schemeClr>
                </a:solidFill>
              </a:rPr>
              <a:t> in spring and in summer. Everybody likes </a:t>
            </a:r>
          </a:p>
          <a:p>
            <a:r>
              <a:rPr lang="en-US" sz="4000" dirty="0" smtClean="0">
                <a:solidFill>
                  <a:schemeClr val="accent4">
                    <a:lumMod val="50000"/>
                  </a:schemeClr>
                </a:solidFill>
              </a:rPr>
              <a:t>wearing caps.</a:t>
            </a:r>
            <a:endParaRPr lang="ru-RU" sz="40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5122" name="Picture 2" descr="C:\Users\Elena\AppData\Local\Microsoft\Windows\Temporary Internet Files\Content.IE5\4T65C9QJ\MC9003787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563" y="3068960"/>
            <a:ext cx="4277605" cy="252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660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>
                <a:solidFill>
                  <a:srgbClr val="663300"/>
                </a:solidFill>
              </a:rPr>
              <a:t>JACKETS</a:t>
            </a:r>
            <a:endParaRPr lang="ru-RU" sz="6000" dirty="0">
              <a:solidFill>
                <a:srgbClr val="66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000099"/>
                </a:solidFill>
              </a:rPr>
              <a:t>I wear jackets in winter, in spring</a:t>
            </a:r>
            <a:endParaRPr lang="ru-RU" sz="4000" dirty="0" smtClean="0">
              <a:solidFill>
                <a:srgbClr val="000099"/>
              </a:solidFill>
            </a:endParaRPr>
          </a:p>
          <a:p>
            <a:r>
              <a:rPr lang="en-US" sz="4000" dirty="0" smtClean="0">
                <a:solidFill>
                  <a:srgbClr val="000099"/>
                </a:solidFill>
              </a:rPr>
              <a:t> and in autumn. I love</a:t>
            </a:r>
            <a:endParaRPr lang="ru-RU" sz="4000" dirty="0" smtClean="0">
              <a:solidFill>
                <a:srgbClr val="000099"/>
              </a:solidFill>
            </a:endParaRPr>
          </a:p>
          <a:p>
            <a:r>
              <a:rPr lang="en-US" sz="4000" dirty="0" smtClean="0">
                <a:solidFill>
                  <a:srgbClr val="000099"/>
                </a:solidFill>
              </a:rPr>
              <a:t> wearing red, </a:t>
            </a:r>
            <a:endParaRPr lang="ru-RU" sz="4000" dirty="0" smtClean="0">
              <a:solidFill>
                <a:srgbClr val="000099"/>
              </a:solidFill>
            </a:endParaRPr>
          </a:p>
          <a:p>
            <a:r>
              <a:rPr lang="en-US" sz="4000" dirty="0" smtClean="0">
                <a:solidFill>
                  <a:srgbClr val="000099"/>
                </a:solidFill>
              </a:rPr>
              <a:t>black and blue </a:t>
            </a:r>
            <a:endParaRPr lang="ru-RU" sz="4000" dirty="0" smtClean="0">
              <a:solidFill>
                <a:srgbClr val="000099"/>
              </a:solidFill>
            </a:endParaRPr>
          </a:p>
          <a:p>
            <a:r>
              <a:rPr lang="en-US" sz="4000" dirty="0" smtClean="0">
                <a:solidFill>
                  <a:srgbClr val="000099"/>
                </a:solidFill>
              </a:rPr>
              <a:t>jackets.</a:t>
            </a:r>
            <a:endParaRPr lang="ru-RU" sz="4000" dirty="0">
              <a:solidFill>
                <a:srgbClr val="000099"/>
              </a:solidFill>
            </a:endParaRPr>
          </a:p>
        </p:txBody>
      </p:sp>
      <p:pic>
        <p:nvPicPr>
          <p:cNvPr id="1026" name="Picture 2" descr="C:\Users\Elena\AppData\Local\Microsoft\Windows\Temporary Internet Files\Content.IE5\KQVAJUZL\MC9001134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774178"/>
            <a:ext cx="4237227" cy="3337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097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a\AppData\Local\Microsoft\Windows\Temporary Internet Files\Content.IE5\KQVAJUZL\MC900442024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556793"/>
            <a:ext cx="5544616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3043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78</TotalTime>
  <Words>106</Words>
  <Application>Microsoft Office PowerPoint</Application>
  <PresentationFormat>Экран (4:3)</PresentationFormat>
  <Paragraphs>24</Paragraphs>
  <Slides>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Апекс</vt:lpstr>
      <vt:lpstr>My Favourite Clothes</vt:lpstr>
      <vt:lpstr>JEANS</vt:lpstr>
      <vt:lpstr>T-SHIRTS</vt:lpstr>
      <vt:lpstr>TRAINERS</vt:lpstr>
      <vt:lpstr>CAPS</vt:lpstr>
      <vt:lpstr>JACKETS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Favourite Clothes</dc:title>
  <dc:creator>Elena</dc:creator>
  <cp:lastModifiedBy>Elena</cp:lastModifiedBy>
  <cp:revision>9</cp:revision>
  <dcterms:created xsi:type="dcterms:W3CDTF">2013-03-15T16:33:33Z</dcterms:created>
  <dcterms:modified xsi:type="dcterms:W3CDTF">2014-06-17T17:19:20Z</dcterms:modified>
</cp:coreProperties>
</file>